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65" r:id="rId7"/>
    <p:sldId id="266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39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02" y="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4/10/2018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4/10/2018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4/10/2018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4/10/2018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4/10/2018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4/10/2018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adoe.org/Curriculum-Instruction-and-Assessment/Assessment/Documents/Milestones/Study-Resource%20Guides/Milestones_StudyGuide_AmLit_11-16.pdf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D40076-D50D-46B1-AF2A-2232C7A55F9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Georgia Milestone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4B0118B-FC28-4C2F-BA59-CC0C3209891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American Literature &amp; Composition</a:t>
            </a:r>
          </a:p>
        </p:txBody>
      </p:sp>
    </p:spTree>
    <p:extLst>
      <p:ext uri="{BB962C8B-B14F-4D97-AF65-F5344CB8AC3E}">
        <p14:creationId xmlns:p14="http://schemas.microsoft.com/office/powerpoint/2010/main" val="8499226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330995-3BB8-4D09-A840-8D83EDA360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is the test?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F389AC-0842-46AB-830F-993D9FE8E1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April 30 and May 1</a:t>
            </a:r>
          </a:p>
          <a:p>
            <a:r>
              <a:rPr lang="en-US" dirty="0"/>
              <a:t>Computer lab – to be assigned </a:t>
            </a:r>
          </a:p>
        </p:txBody>
      </p:sp>
    </p:spTree>
    <p:extLst>
      <p:ext uri="{BB962C8B-B14F-4D97-AF65-F5344CB8AC3E}">
        <p14:creationId xmlns:p14="http://schemas.microsoft.com/office/powerpoint/2010/main" val="21412762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330995-3BB8-4D09-A840-8D83EDA360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types of questions are on the test?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F389AC-0842-46AB-830F-993D9FE8E1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u="sng" dirty="0"/>
              <a:t>Selected Response (SR)</a:t>
            </a:r>
            <a:r>
              <a:rPr lang="en-US" dirty="0"/>
              <a:t>– MC</a:t>
            </a:r>
          </a:p>
          <a:p>
            <a:r>
              <a:rPr lang="en-US" u="sng" dirty="0"/>
              <a:t>Technology-Enhanced</a:t>
            </a:r>
            <a:r>
              <a:rPr lang="en-US" dirty="0"/>
              <a:t> – Set of two MC questions where the answer to the 2</a:t>
            </a:r>
            <a:r>
              <a:rPr lang="en-US" baseline="30000" dirty="0"/>
              <a:t>nd</a:t>
            </a:r>
            <a:r>
              <a:rPr lang="en-US" dirty="0"/>
              <a:t> question depends on the answer to the 1</a:t>
            </a:r>
            <a:r>
              <a:rPr lang="en-US" baseline="30000" dirty="0"/>
              <a:t>st</a:t>
            </a:r>
            <a:r>
              <a:rPr lang="en-US" dirty="0"/>
              <a:t> (Half credit available) </a:t>
            </a:r>
          </a:p>
          <a:p>
            <a:r>
              <a:rPr lang="en-US" u="sng" dirty="0"/>
              <a:t>Constructed Response (CR) </a:t>
            </a:r>
            <a:r>
              <a:rPr lang="en-US" dirty="0"/>
              <a:t>– Short Answer</a:t>
            </a:r>
          </a:p>
          <a:p>
            <a:r>
              <a:rPr lang="en-US" u="sng" dirty="0"/>
              <a:t>Extended Constructed Response </a:t>
            </a:r>
            <a:r>
              <a:rPr lang="en-US" dirty="0"/>
              <a:t>– Narrative</a:t>
            </a:r>
          </a:p>
          <a:p>
            <a:r>
              <a:rPr lang="en-US" u="sng" dirty="0"/>
              <a:t>Extended Writing Response </a:t>
            </a:r>
            <a:r>
              <a:rPr lang="en-US" dirty="0"/>
              <a:t>– Essay: Argumentative (Persuasive) or Informational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50739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330995-3BB8-4D09-A840-8D83EDA360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is the test organized?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F389AC-0842-46AB-830F-993D9FE8E1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u="sng" dirty="0"/>
              <a:t>Day 1 – Extended Writing Response</a:t>
            </a:r>
          </a:p>
          <a:p>
            <a:r>
              <a:rPr lang="en-US" b="1" dirty="0">
                <a:solidFill>
                  <a:srgbClr val="FF0000"/>
                </a:solidFill>
              </a:rPr>
              <a:t>90 minutes </a:t>
            </a:r>
          </a:p>
          <a:p>
            <a:r>
              <a:rPr lang="en-US" dirty="0"/>
              <a:t>Responses based on (2) non-fiction articles</a:t>
            </a:r>
          </a:p>
          <a:p>
            <a:r>
              <a:rPr lang="en-US" dirty="0"/>
              <a:t>SR questions to make sure you understand the passages</a:t>
            </a:r>
          </a:p>
          <a:p>
            <a:r>
              <a:rPr lang="en-US" dirty="0"/>
              <a:t>Constructed Response related to one or both of the passages</a:t>
            </a:r>
          </a:p>
          <a:p>
            <a:r>
              <a:rPr lang="en-US" dirty="0"/>
              <a:t>Extended Writing Response (Either Argumentative/Persuasive or Informational) 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54334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330995-3BB8-4D09-A840-8D83EDA360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is the test organized?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F389AC-0842-46AB-830F-993D9FE8E1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u="sng" dirty="0"/>
              <a:t>Day 2</a:t>
            </a:r>
          </a:p>
          <a:p>
            <a:r>
              <a:rPr lang="en-US" b="1" dirty="0">
                <a:solidFill>
                  <a:srgbClr val="0E39B2"/>
                </a:solidFill>
              </a:rPr>
              <a:t>Two sections – 75 minutes for each</a:t>
            </a:r>
          </a:p>
          <a:p>
            <a:r>
              <a:rPr lang="en-US" dirty="0">
                <a:solidFill>
                  <a:schemeClr val="tx1"/>
                </a:solidFill>
              </a:rPr>
              <a:t>Each section is a mixture of SR, CR, and Extended Constructed Response </a:t>
            </a:r>
          </a:p>
          <a:p>
            <a:r>
              <a:rPr lang="en-US" dirty="0">
                <a:solidFill>
                  <a:schemeClr val="tx1"/>
                </a:solidFill>
              </a:rPr>
              <a:t>ECR will most likely be narrative writing (ex. Rewrite a section of a story from a different perspective) </a:t>
            </a:r>
          </a:p>
          <a:p>
            <a:r>
              <a:rPr lang="en-US" dirty="0"/>
              <a:t>Entire test (both days): </a:t>
            </a:r>
            <a:r>
              <a:rPr lang="en-US" dirty="0" err="1"/>
              <a:t>Aprx</a:t>
            </a:r>
            <a:r>
              <a:rPr lang="en-US" dirty="0"/>
              <a:t>. 50 SR, 9 CR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63155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330995-3BB8-4D09-A840-8D83EDA360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Scores?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F389AC-0842-46AB-830F-993D9FE8E1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(4) levels – Distinguished (92+), Proficient (80-91), Developing Learner (70-79), Beginning Learner (Less than 70) </a:t>
            </a:r>
          </a:p>
          <a:p>
            <a:r>
              <a:rPr lang="en-US" dirty="0">
                <a:solidFill>
                  <a:schemeClr val="tx1"/>
                </a:solidFill>
              </a:rPr>
              <a:t>Counts 20% of your overall  grade</a:t>
            </a:r>
            <a:endParaRPr lang="en-US" dirty="0"/>
          </a:p>
          <a:p>
            <a:r>
              <a:rPr lang="en-US" dirty="0">
                <a:solidFill>
                  <a:schemeClr val="tx1"/>
                </a:solidFill>
              </a:rPr>
              <a:t>Scores take a few weeks to come in. You will know as soon as I do.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81388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330995-3BB8-4D09-A840-8D83EDA360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Need more info.?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F389AC-0842-46AB-830F-993D9FE8E1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hlinkClick r:id="rId2"/>
              </a:rPr>
              <a:t>https://www.gadoe.org/Curriculum-Instruction-and-Assessment/Assessment/Documents/Milestones/Study-Resource%20Guides/Milestones_StudyGuide_AmLit_11-16.pdf</a:t>
            </a:r>
            <a:endParaRPr lang="en-US" dirty="0"/>
          </a:p>
          <a:p>
            <a:r>
              <a:rPr lang="en-US" dirty="0"/>
              <a:t>OR</a:t>
            </a:r>
          </a:p>
          <a:p>
            <a:r>
              <a:rPr lang="en-US" dirty="0"/>
              <a:t>Google: Georgia Milestone American Lit Study Guide </a:t>
            </a:r>
          </a:p>
          <a:p>
            <a:endParaRPr lang="en-US" dirty="0"/>
          </a:p>
          <a:p>
            <a:r>
              <a:rPr lang="en-US" dirty="0"/>
              <a:t>There is also a link on my website under HELPFUL INFORMATION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798064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54</TotalTime>
  <Words>308</Words>
  <Application>Microsoft Office PowerPoint</Application>
  <PresentationFormat>Widescreen</PresentationFormat>
  <Paragraphs>40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Garamond</vt:lpstr>
      <vt:lpstr>Organic</vt:lpstr>
      <vt:lpstr>Georgia Milestone</vt:lpstr>
      <vt:lpstr>When is the test?</vt:lpstr>
      <vt:lpstr>What types of questions are on the test? </vt:lpstr>
      <vt:lpstr>How is the test organized? </vt:lpstr>
      <vt:lpstr>How is the test organized? </vt:lpstr>
      <vt:lpstr>Scores? </vt:lpstr>
      <vt:lpstr>Need more info.?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Georgia Milestone</dc:title>
  <dc:creator>Kimberly N. Wright</dc:creator>
  <cp:lastModifiedBy>Kimberly N. Wright</cp:lastModifiedBy>
  <cp:revision>7</cp:revision>
  <dcterms:created xsi:type="dcterms:W3CDTF">2018-04-10T12:49:47Z</dcterms:created>
  <dcterms:modified xsi:type="dcterms:W3CDTF">2018-04-10T13:44:38Z</dcterms:modified>
</cp:coreProperties>
</file>